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1154158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1154158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1154158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1154158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1154158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1154158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1154158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1154158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1154158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1154158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1154158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1154158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1154158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1154158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1154158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1154158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Layout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88300" y="1250275"/>
            <a:ext cx="6113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Way to arrange web pages in well-mannered, well-structured, and in responsive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Arrangement of visual elements of an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Professional with a great look.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8300" y="445025"/>
            <a:ext cx="5196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Layout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75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&lt;header&gt;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&lt;nav&gt;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&lt;section&gt;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&lt;article&gt;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&lt;aside&gt;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&lt;footer&gt;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&lt;summary&gt;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90350" y="454750"/>
            <a:ext cx="56427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53775" y="1287450"/>
            <a:ext cx="5439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the header section of web pages.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Introductory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Heading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Logo or icon 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Authorship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53775" y="445025"/>
            <a:ext cx="5679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&lt;header&gt;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48500" y="1324625"/>
            <a:ext cx="545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 for the main block of navigation links.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 links for the same page or for other pages.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812100" y="445025"/>
            <a:ext cx="53949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&lt;nav&gt;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7322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 a separate section of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Text, images, tables, videos, etc.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98200" y="445025"/>
            <a:ext cx="573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&lt;section&gt;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262500"/>
            <a:ext cx="5633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the footer for that document or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Information about the author, copyright, other links, etc.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&lt;footer&gt;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90050" y="1191300"/>
            <a:ext cx="404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with the &lt;details&gt; element.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Summary captions about the content of &lt;details&gt;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48495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&lt;summary&gt;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19050" y="1369300"/>
            <a:ext cx="49464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header with background color yellow.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75975" y="493650"/>
            <a:ext cx="57357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